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394" r:id="rId4"/>
    <p:sldId id="466" r:id="rId5"/>
    <p:sldId id="500" r:id="rId6"/>
    <p:sldId id="506" r:id="rId7"/>
    <p:sldId id="501" r:id="rId8"/>
    <p:sldId id="519" r:id="rId9"/>
    <p:sldId id="540" r:id="rId10"/>
    <p:sldId id="512" r:id="rId11"/>
    <p:sldId id="507" r:id="rId12"/>
    <p:sldId id="508" r:id="rId13"/>
    <p:sldId id="509" r:id="rId14"/>
    <p:sldId id="502" r:id="rId15"/>
    <p:sldId id="514" r:id="rId16"/>
    <p:sldId id="538" r:id="rId17"/>
    <p:sldId id="510" r:id="rId18"/>
    <p:sldId id="516" r:id="rId19"/>
    <p:sldId id="526" r:id="rId20"/>
    <p:sldId id="525" r:id="rId21"/>
    <p:sldId id="518" r:id="rId22"/>
    <p:sldId id="511" r:id="rId23"/>
    <p:sldId id="532" r:id="rId24"/>
    <p:sldId id="520" r:id="rId25"/>
    <p:sldId id="521" r:id="rId26"/>
    <p:sldId id="533" r:id="rId27"/>
    <p:sldId id="523" r:id="rId28"/>
    <p:sldId id="522" r:id="rId29"/>
    <p:sldId id="539" r:id="rId30"/>
    <p:sldId id="530" r:id="rId31"/>
    <p:sldId id="531" r:id="rId32"/>
    <p:sldId id="505" r:id="rId33"/>
    <p:sldId id="527" r:id="rId34"/>
    <p:sldId id="535" r:id="rId35"/>
    <p:sldId id="534" r:id="rId36"/>
    <p:sldId id="515" r:id="rId37"/>
    <p:sldId id="524" r:id="rId38"/>
    <p:sldId id="536" r:id="rId39"/>
    <p:sldId id="537" r:id="rId40"/>
    <p:sldId id="503" r:id="rId41"/>
    <p:sldId id="442" r:id="rId42"/>
    <p:sldId id="352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18833" y="5409098"/>
            <a:ext cx="418577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1981415"/>
            <a:ext cx="1083297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c].map(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304800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46612" y="4896634"/>
            <a:ext cx="68652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triangleArea(['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judge.softuni.bg/Contests/288</a:t>
            </a:r>
            <a:endParaRPr lang="en-US" dirty="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879727" y="2191366"/>
            <a:ext cx="2632116" cy="1053089"/>
          </a:xfrm>
          <a:prstGeom prst="wedgeRoundRectCallout">
            <a:avLst>
              <a:gd name="adj1" fmla="val -74240"/>
              <a:gd name="adj2" fmla="val 223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Convert strings to numbers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524000"/>
            <a:ext cx="7107209" cy="36498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cone(input)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input.map(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731006" y="210806"/>
            <a:ext cx="2286000" cy="1880623"/>
          </a:xfrm>
          <a:prstGeom prst="wedgeRoundRectCallout">
            <a:avLst>
              <a:gd name="adj1" fmla="val -70372"/>
              <a:gd name="adj2" fmla="val 46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Don't forget to parse the input strings to numbers!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4119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</a:t>
            </a:r>
            <a:r>
              <a:rPr lang="en-US" dirty="0" smtClean="0"/>
              <a:t>or </a:t>
            </a:r>
            <a:r>
              <a:rPr lang="en-US" dirty="0"/>
              <a:t>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</a:t>
            </a:r>
            <a:r>
              <a:rPr lang="en-US" dirty="0" smtClean="0"/>
              <a:t>or </a:t>
            </a:r>
            <a:r>
              <a:rPr lang="en-US" dirty="0"/>
              <a:t>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food(input)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 = input[0];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#9573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</a:t>
            </a:r>
            <a:r>
              <a:rPr lang="en-US" sz="2000" b="0" dirty="0" smtClean="0">
                <a:latin typeface="+mn-lt"/>
                <a:hlinkClick r:id="rId2"/>
              </a:rPr>
              <a:t>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sz="3200" dirty="0"/>
              <a:t>given as </a:t>
            </a:r>
            <a:r>
              <a:rPr lang="en-US" sz="3200" dirty="0" smtClean="0"/>
              <a:t>array </a:t>
            </a:r>
            <a:r>
              <a:rPr lang="en-US" sz="3200" dirty="0"/>
              <a:t>of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mult(nums)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num1 = Number(nums[0])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 = Number(nums[1])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266212" y="3214896"/>
            <a:ext cx="4314600" cy="1026629"/>
          </a:xfrm>
          <a:prstGeom prst="wedgeRoundRectCallout">
            <a:avLst>
              <a:gd name="adj1" fmla="val -69001"/>
              <a:gd name="adj2" fmla="val -429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judge always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564849"/>
            <a:ext cx="3983009" cy="1143000"/>
          </a:xfrm>
          <a:prstGeom prst="wedgeRoundRectCallout">
            <a:avLst>
              <a:gd name="adj1" fmla="val -68906"/>
              <a:gd name="adj2" fmla="val 311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</a:rPr>
              <a:t>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991340" y="1864944"/>
            <a:ext cx="3505200" cy="1026629"/>
          </a:xfrm>
          <a:prstGeom prst="wedgeRoundRectCallout">
            <a:avLst>
              <a:gd name="adj1" fmla="val -99330"/>
              <a:gd name="adj2" fmla="val -8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036339" y="4009433"/>
            <a:ext cx="3076759" cy="1011784"/>
          </a:xfrm>
          <a:prstGeom prst="wedgeRoundRectCallout">
            <a:avLst>
              <a:gd name="adj1" fmla="val 16614"/>
              <a:gd name="adj2" fmla="val -94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So, convert the input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Input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381408"/>
            <a:ext cx="662940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[num1, num2]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num1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346812" y="705008"/>
            <a:ext cx="4176600" cy="1524000"/>
          </a:xfrm>
          <a:prstGeom prst="wedgeRoundRectCallout">
            <a:avLst>
              <a:gd name="adj1" fmla="val -67699"/>
              <a:gd name="adj2" fmla="val 67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input could come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as array of two named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elements: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</a:t>
            </a:r>
            <a:r>
              <a:rPr lang="en-US" sz="2800" dirty="0">
                <a:solidFill>
                  <a:srgbClr val="FFFFFF"/>
                </a:solidFill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32994" y="4521034"/>
            <a:ext cx="6609217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408237" y="3067208"/>
            <a:ext cx="3733800" cy="1582419"/>
          </a:xfrm>
          <a:prstGeom prst="wedgeRoundRectCallout">
            <a:avLst>
              <a:gd name="adj1" fmla="val -96854"/>
              <a:gd name="adj2" fmla="val -37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Multiplication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FFFFFF"/>
                </a:solidFill>
              </a:rPr>
              <a:t> will auto-convert string operands to numbers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722812" y="5312230"/>
            <a:ext cx="3657600" cy="1043773"/>
          </a:xfrm>
          <a:prstGeom prst="wedgeRoundRectCallout">
            <a:avLst>
              <a:gd name="adj1" fmla="val -66577"/>
              <a:gd name="adj2" fmla="val -644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Works exactly like the previous solution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2701</Words>
  <Application>Microsoft Office PowerPoint</Application>
  <PresentationFormat>Custom</PresentationFormat>
  <Paragraphs>502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SoftUni 16x9</vt:lpstr>
      <vt:lpstr>1_SoftUni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Simplify the Input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2016-09-21T09:26:22Z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